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1" r:id="rId7"/>
    <p:sldId id="262" r:id="rId8"/>
    <p:sldId id="263" r:id="rId9"/>
    <p:sldId id="264" r:id="rId10"/>
    <p:sldId id="265" r:id="rId11"/>
    <p:sldId id="266" r:id="rId12"/>
    <p:sldId id="260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552" autoAdjust="0"/>
  </p:normalViewPr>
  <p:slideViewPr>
    <p:cSldViewPr>
      <p:cViewPr varScale="1">
        <p:scale>
          <a:sx n="104" d="100"/>
          <a:sy n="104" d="100"/>
        </p:scale>
        <p:origin x="1824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3010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917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5019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5978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592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4337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6117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7288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7524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4805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1973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-1"/>
            <a:ext cx="9144000" cy="6858001"/>
          </a:xfrm>
          <a:prstGeom prst="rect">
            <a:avLst/>
          </a:prstGeom>
          <a:gradFill flip="none" rotWithShape="1">
            <a:gsLst>
              <a:gs pos="79000">
                <a:schemeClr val="bg1">
                  <a:alpha val="0"/>
                </a:schemeClr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434"/>
          <a:stretch/>
        </p:blipFill>
        <p:spPr>
          <a:xfrm>
            <a:off x="0" y="-2"/>
            <a:ext cx="9144000" cy="1371601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033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188967-1E6E-4C30-9519-42C1FF020400}" type="datetimeFigureOut">
              <a:rPr lang="en-GB" smtClean="0"/>
              <a:t>09/03/2021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A5CB38-A3BF-41B1-94C4-CF3DBE8C43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056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3998" cy="6857999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-152400" y="-53976"/>
            <a:ext cx="9144000" cy="6858001"/>
          </a:xfrm>
          <a:prstGeom prst="rect">
            <a:avLst/>
          </a:prstGeom>
          <a:gradFill flip="none" rotWithShape="1">
            <a:gsLst>
              <a:gs pos="79000">
                <a:schemeClr val="bg1">
                  <a:alpha val="0"/>
                </a:schemeClr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" y="1905000"/>
            <a:ext cx="9135140" cy="1470025"/>
          </a:xfrm>
        </p:spPr>
        <p:txBody>
          <a:bodyPr>
            <a:noAutofit/>
          </a:bodyPr>
          <a:lstStyle/>
          <a:p>
            <a:r>
              <a:rPr lang="ru-RU" sz="5400" dirty="0"/>
              <a:t>Проект</a:t>
            </a:r>
            <a:r>
              <a:rPr lang="en-US" sz="5400" dirty="0"/>
              <a:t>-</a:t>
            </a:r>
            <a:r>
              <a:rPr lang="ru-RU" sz="5400" dirty="0"/>
              <a:t>игра:</a:t>
            </a:r>
            <a:br>
              <a:rPr lang="en-US" sz="5400" dirty="0"/>
            </a:br>
            <a:r>
              <a:rPr lang="ru-RU" sz="5400" dirty="0"/>
              <a:t> «</a:t>
            </a:r>
            <a:r>
              <a:rPr lang="en-US" sz="5400" dirty="0"/>
              <a:t>E</a:t>
            </a:r>
            <a:r>
              <a:rPr lang="de-DE" sz="5400" dirty="0" err="1"/>
              <a:t>verlasting</a:t>
            </a:r>
            <a:r>
              <a:rPr lang="de-DE" sz="5400" dirty="0"/>
              <a:t> </a:t>
            </a:r>
            <a:r>
              <a:rPr lang="de-DE" sz="5400" dirty="0" err="1"/>
              <a:t>memories</a:t>
            </a:r>
            <a:r>
              <a:rPr lang="ru-RU" sz="5400" dirty="0"/>
              <a:t>»</a:t>
            </a:r>
            <a:endParaRPr lang="en-GB" sz="5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0" y="4191000"/>
            <a:ext cx="4442602" cy="1207682"/>
          </a:xfrm>
        </p:spPr>
        <p:txBody>
          <a:bodyPr>
            <a:noAutofit/>
          </a:bodyPr>
          <a:lstStyle/>
          <a:p>
            <a:pPr algn="r"/>
            <a:r>
              <a:rPr lang="ru-RU" sz="1800" dirty="0">
                <a:solidFill>
                  <a:schemeClr val="bg1"/>
                </a:solidFill>
              </a:rPr>
              <a:t>Проект выполнили ученики </a:t>
            </a:r>
            <a:r>
              <a:rPr lang="ru-RU" sz="1800" dirty="0" err="1">
                <a:solidFill>
                  <a:schemeClr val="bg1"/>
                </a:solidFill>
              </a:rPr>
              <a:t>Яндекс.Лицея</a:t>
            </a:r>
            <a:r>
              <a:rPr lang="ru-RU" sz="1800" dirty="0">
                <a:solidFill>
                  <a:schemeClr val="bg1"/>
                </a:solidFill>
              </a:rPr>
              <a:t>:</a:t>
            </a:r>
          </a:p>
          <a:p>
            <a:pPr algn="r"/>
            <a:r>
              <a:rPr lang="ru-RU" sz="1800" dirty="0">
                <a:solidFill>
                  <a:schemeClr val="bg1"/>
                </a:solidFill>
              </a:rPr>
              <a:t>Дубинин Дмитрий</a:t>
            </a:r>
          </a:p>
          <a:p>
            <a:pPr algn="r"/>
            <a:r>
              <a:rPr lang="ru-RU" sz="1800" dirty="0">
                <a:solidFill>
                  <a:schemeClr val="bg1"/>
                </a:solidFill>
              </a:rPr>
              <a:t>Дунаев Кирилл</a:t>
            </a:r>
          </a:p>
        </p:txBody>
      </p:sp>
    </p:spTree>
    <p:extLst>
      <p:ext uri="{BB962C8B-B14F-4D97-AF65-F5344CB8AC3E}">
        <p14:creationId xmlns:p14="http://schemas.microsoft.com/office/powerpoint/2010/main" val="4212632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272D83-AC09-4728-91D0-B62F2184D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«Реакции» меню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1B20511-1754-44F7-857E-B405A5CC3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947446"/>
            <a:ext cx="3942607" cy="296310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CEDCF86-BCF8-4FF3-B1EE-2118D0C267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0636" y="1947446"/>
            <a:ext cx="3944204" cy="2963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913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1F40DA-ED69-4301-A8D5-C6191F79F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Настройки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AF207ED-6558-4FF7-87CA-D4EF1B01A8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00" y="1600200"/>
            <a:ext cx="6462845" cy="4820714"/>
          </a:xfrm>
        </p:spPr>
      </p:pic>
    </p:spTree>
    <p:extLst>
      <p:ext uri="{BB962C8B-B14F-4D97-AF65-F5344CB8AC3E}">
        <p14:creationId xmlns:p14="http://schemas.microsoft.com/office/powerpoint/2010/main" val="3502375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BA758C-9E0A-4CA8-87FE-710F8EA87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Битва с Пионером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D8EAE76-3852-4619-805F-7674A3DAC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1676400"/>
            <a:ext cx="6934200" cy="489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180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71536-D2E4-4196-B89B-D5BB862CC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Получение урона и достижений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6921426-7577-40F2-A320-7358063BD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371435"/>
            <a:ext cx="4009546" cy="29908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92C8CB0-E8F9-4F7D-9E1F-B43A0F4B4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4151" y="2351808"/>
            <a:ext cx="4028376" cy="3030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854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DE7B99-D744-4CC3-89B4-BE1849801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Меню паузы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7572108-9B9A-4444-A76A-AA424B437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2581" y="1828800"/>
            <a:ext cx="5938838" cy="4467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28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A8FA11-D445-45F2-8ED7-FF382EDA5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Экран после смерти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F0DF527-E7B8-4830-B595-F8EC5EA86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643" y="1752600"/>
            <a:ext cx="6462713" cy="4857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423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E793A6-F77B-4505-837B-A2D9F3B9D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Заставка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A643E57-5BEA-48F3-B712-133C5EEDB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343" y="1981200"/>
            <a:ext cx="5929313" cy="4448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2627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FF7C68-B305-4E08-AF7D-6837299A2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Класс </a:t>
            </a:r>
            <a:r>
              <a:rPr lang="en-US" dirty="0" err="1"/>
              <a:t>GameManager</a:t>
            </a:r>
            <a:endParaRPr lang="ru-RU" dirty="0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FC499D21-A0AC-417E-A7D6-0CFD3D4717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0200" y="2133600"/>
            <a:ext cx="5943600" cy="3488882"/>
          </a:xfrm>
        </p:spPr>
      </p:pic>
    </p:spTree>
    <p:extLst>
      <p:ext uri="{BB962C8B-B14F-4D97-AF65-F5344CB8AC3E}">
        <p14:creationId xmlns:p14="http://schemas.microsoft.com/office/powerpoint/2010/main" val="1809481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00E8268E-0D22-4D2E-AD2F-568D6B2A8C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447800"/>
            <a:ext cx="2194629" cy="2080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184992-B497-44D0-A7C4-E2B72B1B7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10FDD7-F8AB-42FC-9BEF-C264A59B8368}"/>
              </a:ext>
            </a:extLst>
          </p:cNvPr>
          <p:cNvSpPr txBox="1"/>
          <p:nvPr/>
        </p:nvSpPr>
        <p:spPr>
          <a:xfrm>
            <a:off x="990600" y="1600200"/>
            <a:ext cx="7696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/>
              <a:t>Компании «</a:t>
            </a:r>
            <a:r>
              <a:rPr lang="en-US" sz="3600" dirty="0"/>
              <a:t>Soviet Games</a:t>
            </a:r>
            <a:r>
              <a:rPr lang="ru-RU" sz="3600" dirty="0"/>
              <a:t>»</a:t>
            </a:r>
            <a:r>
              <a:rPr lang="en-US" sz="3600" dirty="0"/>
              <a:t> </a:t>
            </a:r>
            <a:r>
              <a:rPr lang="ru-RU" sz="3600" dirty="0"/>
              <a:t>за их атмосферную игру и вдохновение!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3EF2DD0-F4D1-42B3-9038-BB7660634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3215163"/>
            <a:ext cx="3048000" cy="3149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385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44E3A8-6AA1-4B97-950A-495BA21E4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Вдохновение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75E9B3B-15F2-4A38-A2A6-242A30BD9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525963"/>
          </a:xfrm>
        </p:spPr>
        <p:txBody>
          <a:bodyPr/>
          <a:lstStyle/>
          <a:p>
            <a:r>
              <a:rPr lang="ru-RU" dirty="0"/>
              <a:t>Игра «Бесконечное лето» от «</a:t>
            </a:r>
            <a:r>
              <a:rPr lang="en-US" dirty="0"/>
              <a:t>Soviet Games</a:t>
            </a:r>
            <a:r>
              <a:rPr lang="ru-RU" dirty="0"/>
              <a:t>»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A9D1EAAE-E948-4F2E-8584-2A698C366F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184062"/>
            <a:ext cx="7772400" cy="437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4039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9C6D87-72EA-4C4D-8B19-411641813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400" b="1" dirty="0"/>
              <a:t>Главные герои</a:t>
            </a:r>
            <a:endParaRPr lang="ru-RU" dirty="0"/>
          </a:p>
        </p:txBody>
      </p:sp>
      <p:pic>
        <p:nvPicPr>
          <p:cNvPr id="4" name="Picture 2" descr="H:\Dima\ProjectPygameES\Data\Sprites\Alisa\dialog_preview.png">
            <a:extLst>
              <a:ext uri="{FF2B5EF4-FFF2-40B4-BE49-F238E27FC236}">
                <a16:creationId xmlns:a16="http://schemas.microsoft.com/office/drawing/2014/main" id="{3F1E0FF2-585A-49E9-AFC2-78328D3E8F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0" y="3903573"/>
            <a:ext cx="876969" cy="1555913"/>
          </a:xfrm>
          <a:prstGeom prst="rect">
            <a:avLst/>
          </a:prstGeom>
          <a:noFill/>
        </p:spPr>
      </p:pic>
      <p:pic>
        <p:nvPicPr>
          <p:cNvPr id="5" name="Picture 7" descr="H:\Dima\ProjectPygameES\Data\Sprites\Miku\dialog_preview.png">
            <a:extLst>
              <a:ext uri="{FF2B5EF4-FFF2-40B4-BE49-F238E27FC236}">
                <a16:creationId xmlns:a16="http://schemas.microsoft.com/office/drawing/2014/main" id="{09F67362-FA27-4228-8F7B-3B6048E44E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78688" y="4114800"/>
            <a:ext cx="1149096" cy="1344686"/>
          </a:xfrm>
          <a:prstGeom prst="rect">
            <a:avLst/>
          </a:prstGeom>
          <a:noFill/>
        </p:spPr>
      </p:pic>
      <p:pic>
        <p:nvPicPr>
          <p:cNvPr id="6" name="Picture 8" descr="H:\Dima\ProjectPygameES\Data\Sprites\Ulyana\dialog_preview.png">
            <a:extLst>
              <a:ext uri="{FF2B5EF4-FFF2-40B4-BE49-F238E27FC236}">
                <a16:creationId xmlns:a16="http://schemas.microsoft.com/office/drawing/2014/main" id="{64DD8FB1-456D-4F93-B4E5-E83F2F0451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519637" y="4012487"/>
            <a:ext cx="1052363" cy="1446999"/>
          </a:xfrm>
          <a:prstGeom prst="rect">
            <a:avLst/>
          </a:prstGeo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2C9F914-B52B-4450-B66B-46089FC05402}"/>
              </a:ext>
            </a:extLst>
          </p:cNvPr>
          <p:cNvSpPr txBox="1"/>
          <p:nvPr/>
        </p:nvSpPr>
        <p:spPr>
          <a:xfrm>
            <a:off x="6025329" y="5627530"/>
            <a:ext cx="11490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Алиса</a:t>
            </a:r>
            <a:endParaRPr lang="ru-RU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C4A519-A0C4-4D6C-9A66-11642D54CDC6}"/>
              </a:ext>
            </a:extLst>
          </p:cNvPr>
          <p:cNvSpPr txBox="1"/>
          <p:nvPr/>
        </p:nvSpPr>
        <p:spPr>
          <a:xfrm>
            <a:off x="3429000" y="5627530"/>
            <a:ext cx="13032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err="1"/>
              <a:t>Ульяна</a:t>
            </a:r>
            <a:endParaRPr lang="ru-RU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53AD81-853D-4DA0-9572-A4BF2A4C3A8E}"/>
              </a:ext>
            </a:extLst>
          </p:cNvPr>
          <p:cNvSpPr txBox="1"/>
          <p:nvPr/>
        </p:nvSpPr>
        <p:spPr>
          <a:xfrm>
            <a:off x="1541538" y="5627530"/>
            <a:ext cx="10862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err="1"/>
              <a:t>Мику</a:t>
            </a:r>
            <a:endParaRPr lang="ru-RU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AD020A-4411-42CB-8EB2-3E4235770839}"/>
              </a:ext>
            </a:extLst>
          </p:cNvPr>
          <p:cNvSpPr txBox="1"/>
          <p:nvPr/>
        </p:nvSpPr>
        <p:spPr>
          <a:xfrm>
            <a:off x="7020272" y="3423536"/>
            <a:ext cx="14379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Славя</a:t>
            </a:r>
          </a:p>
        </p:txBody>
      </p:sp>
      <p:pic>
        <p:nvPicPr>
          <p:cNvPr id="11" name="Picture 3" descr="H:\Dima\ProjectPygameES\Data\Sprites\Semen\dialog_preview.png">
            <a:extLst>
              <a:ext uri="{FF2B5EF4-FFF2-40B4-BE49-F238E27FC236}">
                <a16:creationId xmlns:a16="http://schemas.microsoft.com/office/drawing/2014/main" id="{B2F419A6-65DA-4A1B-B6DE-83D36B4F0C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85800" y="1676400"/>
            <a:ext cx="760040" cy="1454559"/>
          </a:xfrm>
          <a:prstGeom prst="rect">
            <a:avLst/>
          </a:prstGeom>
          <a:noFill/>
        </p:spPr>
      </p:pic>
      <p:pic>
        <p:nvPicPr>
          <p:cNvPr id="12" name="Picture 4" descr="H:\Dima\ProjectPygameES\Data\Sprites\Semen\dialog_preview.png">
            <a:extLst>
              <a:ext uri="{FF2B5EF4-FFF2-40B4-BE49-F238E27FC236}">
                <a16:creationId xmlns:a16="http://schemas.microsoft.com/office/drawing/2014/main" id="{8170B867-7EF1-4209-B64C-D3CA5C5B85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029200" y="1676399"/>
            <a:ext cx="760040" cy="1454559"/>
          </a:xfrm>
          <a:prstGeom prst="rect">
            <a:avLst/>
          </a:prstGeom>
          <a:noFill/>
        </p:spPr>
      </p:pic>
      <p:pic>
        <p:nvPicPr>
          <p:cNvPr id="13" name="Picture 5" descr="H:\Dima\ProjectPygameES\Data\Sprites\Lena\dialog_preview.png">
            <a:extLst>
              <a:ext uri="{FF2B5EF4-FFF2-40B4-BE49-F238E27FC236}">
                <a16:creationId xmlns:a16="http://schemas.microsoft.com/office/drawing/2014/main" id="{F4FCBEDB-2980-41F2-8909-27E1606AD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727425" y="1676400"/>
            <a:ext cx="701575" cy="1429135"/>
          </a:xfrm>
          <a:prstGeom prst="rect">
            <a:avLst/>
          </a:prstGeom>
          <a:noFill/>
        </p:spPr>
      </p:pic>
      <p:pic>
        <p:nvPicPr>
          <p:cNvPr id="14" name="Picture 6" descr="H:\Dima\ProjectPygameES\Data\Sprites\Slavya\dialog_preview.png">
            <a:extLst>
              <a:ext uri="{FF2B5EF4-FFF2-40B4-BE49-F238E27FC236}">
                <a16:creationId xmlns:a16="http://schemas.microsoft.com/office/drawing/2014/main" id="{E73018D3-482A-48E6-B0E7-DDC3207211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174425" y="1676399"/>
            <a:ext cx="804069" cy="1426574"/>
          </a:xfrm>
          <a:prstGeom prst="rect">
            <a:avLst/>
          </a:prstGeom>
          <a:noFill/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96AFEE7-FF51-4232-8C1C-EE0B936BF2B0}"/>
              </a:ext>
            </a:extLst>
          </p:cNvPr>
          <p:cNvSpPr txBox="1"/>
          <p:nvPr/>
        </p:nvSpPr>
        <p:spPr>
          <a:xfrm>
            <a:off x="4716016" y="3423536"/>
            <a:ext cx="13799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Пионер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F3D394-3A48-4B12-B0F5-1DAE1C2E3CE0}"/>
              </a:ext>
            </a:extLst>
          </p:cNvPr>
          <p:cNvSpPr txBox="1"/>
          <p:nvPr/>
        </p:nvSpPr>
        <p:spPr>
          <a:xfrm>
            <a:off x="2627784" y="3423536"/>
            <a:ext cx="944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Лена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A21B6A-E138-462D-A951-3048B1EDFFAB}"/>
              </a:ext>
            </a:extLst>
          </p:cNvPr>
          <p:cNvSpPr txBox="1"/>
          <p:nvPr/>
        </p:nvSpPr>
        <p:spPr>
          <a:xfrm>
            <a:off x="467544" y="3423536"/>
            <a:ext cx="1235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Семен</a:t>
            </a:r>
          </a:p>
        </p:txBody>
      </p:sp>
    </p:spTree>
    <p:extLst>
      <p:ext uri="{BB962C8B-B14F-4D97-AF65-F5344CB8AC3E}">
        <p14:creationId xmlns:p14="http://schemas.microsoft.com/office/powerpoint/2010/main" val="2553749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0E2DB2-2517-4FDF-AF91-DD005053D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Уровни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9C6070F-01EC-411B-8223-764BB4F26C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525" y="1729396"/>
            <a:ext cx="2835301" cy="2133600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1C02258-3CF1-4592-8742-CB510A320D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9904" y="1727593"/>
            <a:ext cx="2835301" cy="213540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08560D2-3484-4D09-8763-DACA4DD897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6600" y="3992011"/>
            <a:ext cx="2731294" cy="20613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9B65457-A5D4-4A18-A194-92291646CE33}"/>
              </a:ext>
            </a:extLst>
          </p:cNvPr>
          <p:cNvSpPr txBox="1"/>
          <p:nvPr/>
        </p:nvSpPr>
        <p:spPr>
          <a:xfrm>
            <a:off x="188976" y="4038600"/>
            <a:ext cx="320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Глава </a:t>
            </a:r>
            <a:r>
              <a:rPr lang="en-US" sz="2800" dirty="0"/>
              <a:t>I: </a:t>
            </a:r>
            <a:r>
              <a:rPr lang="ru-RU" sz="2800" dirty="0"/>
              <a:t>«</a:t>
            </a:r>
            <a:r>
              <a:rPr lang="en-US" sz="2800" dirty="0"/>
              <a:t>Memento</a:t>
            </a:r>
            <a:r>
              <a:rPr lang="ru-RU" sz="2800" dirty="0"/>
              <a:t>»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89BE96-41FE-441E-AF2B-AAF3C8C0FA6A}"/>
              </a:ext>
            </a:extLst>
          </p:cNvPr>
          <p:cNvSpPr txBox="1"/>
          <p:nvPr/>
        </p:nvSpPr>
        <p:spPr>
          <a:xfrm>
            <a:off x="6096000" y="4038600"/>
            <a:ext cx="320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Глава </a:t>
            </a:r>
            <a:r>
              <a:rPr lang="en-US" sz="2800" dirty="0"/>
              <a:t>II: </a:t>
            </a:r>
            <a:r>
              <a:rPr lang="ru-RU" sz="2800" dirty="0"/>
              <a:t>«</a:t>
            </a:r>
            <a:r>
              <a:rPr lang="en-US" sz="2800" dirty="0"/>
              <a:t>Trust</a:t>
            </a:r>
            <a:r>
              <a:rPr lang="ru-RU" sz="2800" dirty="0"/>
              <a:t>»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5898F1-C988-44CA-824F-DEDA259C7B5D}"/>
              </a:ext>
            </a:extLst>
          </p:cNvPr>
          <p:cNvSpPr txBox="1"/>
          <p:nvPr/>
        </p:nvSpPr>
        <p:spPr>
          <a:xfrm>
            <a:off x="3042047" y="6228969"/>
            <a:ext cx="320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Глава </a:t>
            </a:r>
            <a:r>
              <a:rPr lang="en-US" sz="2800" dirty="0"/>
              <a:t>III: </a:t>
            </a:r>
            <a:r>
              <a:rPr lang="ru-RU" sz="2800" dirty="0"/>
              <a:t>«</a:t>
            </a:r>
            <a:r>
              <a:rPr lang="en-US" sz="2800" dirty="0" err="1"/>
              <a:t>Slavation</a:t>
            </a:r>
            <a:r>
              <a:rPr lang="ru-RU" sz="2800" dirty="0"/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3838396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FD9441-C508-4D33-864B-C9A12F18C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Сражение с врагами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7BB6F5C-9466-423C-8DF1-D404C31C21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343" y="2286000"/>
            <a:ext cx="5929313" cy="3318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756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FEEA65-4ECE-4C10-9AC8-8FB401200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Достижения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64CDEFB-D88B-47E3-804D-CFDB6FC533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00" y="1600200"/>
            <a:ext cx="6475740" cy="4953000"/>
          </a:xfrm>
        </p:spPr>
      </p:pic>
    </p:spTree>
    <p:extLst>
      <p:ext uri="{BB962C8B-B14F-4D97-AF65-F5344CB8AC3E}">
        <p14:creationId xmlns:p14="http://schemas.microsoft.com/office/powerpoint/2010/main" val="2025282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BFA2F3-7351-48A2-888D-15F1BFAFC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ООП</a:t>
            </a: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F0D49450-A449-46E2-AE79-A2F05FDB44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35764" y="2971799"/>
            <a:ext cx="4267200" cy="2066925"/>
          </a:xfr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8DAB844-8F5F-4952-B05E-B6866C1C2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1731328"/>
            <a:ext cx="2837688" cy="454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045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12A84D-B08D-4540-89B0-5D781DA64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</a:t>
            </a:r>
            <a:endParaRPr lang="ru-RU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C07CD81-B389-42EF-BC1C-F88C70A450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951" y="5657850"/>
            <a:ext cx="2133600" cy="1200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8C528E6-D0E8-433F-B003-8F312828A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951" y="1524000"/>
            <a:ext cx="8390097" cy="4243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314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C2A73E-64EA-4DB8-876A-9585376FD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Различные стили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3C2B823-F018-458E-8918-95A7AC2D8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812" y="1569180"/>
            <a:ext cx="3093260" cy="231702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A31D8B0-C91F-4968-BDD0-DF313E9AD5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4152" y="1583035"/>
            <a:ext cx="3010648" cy="230316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CF1A1EC-BDD3-4781-B96C-72A1AEA38D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7812" y="4269814"/>
            <a:ext cx="3093260" cy="234042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3AE4833-F797-40EC-860D-B000449F22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1540" y="4264842"/>
            <a:ext cx="3093260" cy="2345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555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102</Words>
  <Application>Microsoft Office PowerPoint</Application>
  <PresentationFormat>Экран (4:3)</PresentationFormat>
  <Paragraphs>33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Проект-игра:  «Everlasting memories»</vt:lpstr>
      <vt:lpstr>Вдохновение</vt:lpstr>
      <vt:lpstr>Главные герои</vt:lpstr>
      <vt:lpstr>Уровни</vt:lpstr>
      <vt:lpstr>Сражение с врагами</vt:lpstr>
      <vt:lpstr>Достижения</vt:lpstr>
      <vt:lpstr>ООП</vt:lpstr>
      <vt:lpstr>GitHub</vt:lpstr>
      <vt:lpstr>Различные стили</vt:lpstr>
      <vt:lpstr>«Реакции» меню</vt:lpstr>
      <vt:lpstr>Настройки</vt:lpstr>
      <vt:lpstr>Битва с Пионером</vt:lpstr>
      <vt:lpstr>Получение урона и достижений</vt:lpstr>
      <vt:lpstr>Меню паузы</vt:lpstr>
      <vt:lpstr>Экран после смерти</vt:lpstr>
      <vt:lpstr>Заставка</vt:lpstr>
      <vt:lpstr>Класс GameManager</vt:lpstr>
      <vt:lpstr>Спасибо</vt:lpstr>
    </vt:vector>
  </TitlesOfParts>
  <Company>HYATT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IS</dc:creator>
  <cp:lastModifiedBy>Кирилл Дунаев</cp:lastModifiedBy>
  <cp:revision>28</cp:revision>
  <dcterms:created xsi:type="dcterms:W3CDTF">2015-12-09T15:59:37Z</dcterms:created>
  <dcterms:modified xsi:type="dcterms:W3CDTF">2021-03-08T21:55:39Z</dcterms:modified>
</cp:coreProperties>
</file>

<file path=docProps/thumbnail.jpeg>
</file>